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6" r:id="rId11"/>
    <p:sldId id="267" r:id="rId12"/>
    <p:sldId id="265" r:id="rId13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908B8-C866-4FAB-9C28-F27AEAB12D43}" type="datetimeFigureOut">
              <a:rPr lang="ru-RU" smtClean="0"/>
              <a:t>09.12.2015</a:t>
            </a:fld>
            <a:endParaRPr lang="ru-RU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1912-21EB-4A32-BFCE-652E871B43D1}" type="slidenum">
              <a:rPr lang="ru-RU" smtClean="0"/>
              <a:t>‹#›</a:t>
            </a:fld>
            <a:endParaRPr lang="ru-RU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908B8-C866-4FAB-9C28-F27AEAB12D43}" type="datetimeFigureOut">
              <a:rPr lang="ru-RU" smtClean="0"/>
              <a:t>09.12.2015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1912-21EB-4A32-BFCE-652E871B43D1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908B8-C866-4FAB-9C28-F27AEAB12D43}" type="datetimeFigureOut">
              <a:rPr lang="ru-RU" smtClean="0"/>
              <a:t>09.12.2015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1912-21EB-4A32-BFCE-652E871B43D1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908B8-C866-4FAB-9C28-F27AEAB12D43}" type="datetimeFigureOut">
              <a:rPr lang="ru-RU" smtClean="0"/>
              <a:t>09.12.2015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1912-21EB-4A32-BFCE-652E871B43D1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908B8-C866-4FAB-9C28-F27AEAB12D43}" type="datetimeFigureOut">
              <a:rPr lang="ru-RU" smtClean="0"/>
              <a:t>09.12.2015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fld id="{7B821912-21EB-4A32-BFCE-652E871B43D1}" type="slidenum">
              <a:rPr lang="ru-RU" smtClean="0"/>
              <a:t>‹#›</a:t>
            </a:fld>
            <a:endParaRPr lang="ru-R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908B8-C866-4FAB-9C28-F27AEAB12D43}" type="datetimeFigureOut">
              <a:rPr lang="ru-RU" smtClean="0"/>
              <a:t>09.12.2015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1912-21EB-4A32-BFCE-652E871B43D1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908B8-C866-4FAB-9C28-F27AEAB12D43}" type="datetimeFigureOut">
              <a:rPr lang="ru-RU" smtClean="0"/>
              <a:t>09.12.2015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1912-21EB-4A32-BFCE-652E871B43D1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908B8-C866-4FAB-9C28-F27AEAB12D43}" type="datetimeFigureOut">
              <a:rPr lang="ru-RU" smtClean="0"/>
              <a:t>09.12.2015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1912-21EB-4A32-BFCE-652E871B43D1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908B8-C866-4FAB-9C28-F27AEAB12D43}" type="datetimeFigureOut">
              <a:rPr lang="ru-RU" smtClean="0"/>
              <a:t>09.12.2015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1912-21EB-4A32-BFCE-652E871B43D1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908B8-C866-4FAB-9C28-F27AEAB12D43}" type="datetimeFigureOut">
              <a:rPr lang="ru-RU" smtClean="0"/>
              <a:t>09.12.2015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1912-21EB-4A32-BFCE-652E871B43D1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ru-RU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Вставка рисунка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908B8-C866-4FAB-9C28-F27AEAB12D43}" type="datetimeFigureOut">
              <a:rPr lang="ru-RU" smtClean="0"/>
              <a:t>09.12.2015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1912-21EB-4A32-BFCE-652E871B43D1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8D0908B8-C866-4FAB-9C28-F27AEAB12D43}" type="datetimeFigureOut">
              <a:rPr lang="ru-RU" smtClean="0"/>
              <a:t>09.12.2015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7B821912-21EB-4A32-BFCE-652E871B43D1}" type="slidenum">
              <a:rPr lang="ru-RU" smtClean="0"/>
              <a:t>‹#›</a:t>
            </a:fld>
            <a:endParaRPr lang="ru-RU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22030" y="188640"/>
            <a:ext cx="8229600" cy="936104"/>
          </a:xfrm>
        </p:spPr>
        <p:txBody>
          <a:bodyPr/>
          <a:lstStyle/>
          <a:p>
            <a:r>
              <a:rPr lang="en-US" dirty="0" smtClean="0"/>
              <a:t>Trafalgar Square</a:t>
            </a:r>
            <a:endParaRPr lang="ru-RU" dirty="0"/>
          </a:p>
        </p:txBody>
      </p:sp>
      <p:pic>
        <p:nvPicPr>
          <p:cNvPr id="24578" name="Picture 2" descr="http://ilt.com.ua/images/articles/London/Trafalgar%20Square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124744"/>
            <a:ext cx="9144000" cy="573325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5842" name="Picture 2" descr="http://cdn.3news.co.nz/3news/AM/2013/7/26/306508/Rooster-AAP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449288"/>
            <a:ext cx="8748464" cy="640871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7890" name="Picture 2" descr="http://ic.pics.livejournal.com/luxim/15941525/27356/27356_original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0722" name="Picture 2" descr="Trafalgar_Square_Christmas_Carols_-_Dec_200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Nelson's Column</a:t>
            </a:r>
            <a:endParaRPr lang="ru-RU" dirty="0"/>
          </a:p>
        </p:txBody>
      </p:sp>
      <p:pic>
        <p:nvPicPr>
          <p:cNvPr id="1026" name="Picture 2" descr="http://nd01.jxs.cz/258/556/0ba7e25cc9_10294320_o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3568" y="1412776"/>
            <a:ext cx="7992888" cy="524222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7650" name="Picture 2" descr="http://gizzeta.it/wp-content/uploads/2013/03/Colonna-di-Nelson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4358" y="0"/>
            <a:ext cx="9079642" cy="654547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 descr="http://lifeglobe.net/media/entry/682/0_339ff_8db4210e_XL_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67744" y="0"/>
            <a:ext cx="4896544" cy="681170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Monument to Karl I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9698" name="Picture 2" descr="http://schools-wikipedia.org/images/3155/31555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1511406"/>
            <a:ext cx="8784976" cy="534659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34818" name="Picture 2" descr="http://img1.liveinternet.ru/images/attach/c/6/89/914/89914781_2270477_73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332656"/>
            <a:ext cx="3867150" cy="5810251"/>
          </a:xfrm>
          <a:prstGeom prst="rect">
            <a:avLst/>
          </a:prstGeom>
          <a:noFill/>
        </p:spPr>
      </p:pic>
      <p:pic>
        <p:nvPicPr>
          <p:cNvPr id="34820" name="Picture 4" descr="http://img0.liveinternet.ru/images/attach/c/6/89/914/89914776_2270477_729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99992" y="332656"/>
            <a:ext cx="3876675" cy="581025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Picture 6" descr="http://img0.liveinternet.ru/images/attach/c/6/89/914/89914784_2270477_73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61256"/>
            <a:ext cx="3867150" cy="6696744"/>
          </a:xfrm>
          <a:prstGeom prst="rect">
            <a:avLst/>
          </a:prstGeom>
          <a:noFill/>
        </p:spPr>
      </p:pic>
      <p:pic>
        <p:nvPicPr>
          <p:cNvPr id="33794" name="Picture 2" descr="https://upload.wikimedia.org/wikipedia/commons/9/97/Havelock_Statue_London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5576" y="-22565888"/>
            <a:ext cx="9140368" cy="14761640"/>
          </a:xfrm>
          <a:prstGeom prst="rect">
            <a:avLst/>
          </a:prstGeom>
          <a:noFill/>
        </p:spPr>
      </p:pic>
      <p:pic>
        <p:nvPicPr>
          <p:cNvPr id="33796" name="Picture 4" descr="https://upload.wikimedia.org/wikipedia/commons/9/97/Havelock_Statue_London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283968" y="188640"/>
            <a:ext cx="4716016" cy="666936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1746" name="Picture 2" descr="http://icache.rutraveller.ru/icache/place/1/552/029/155229_603x35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381330"/>
            <a:ext cx="8604448" cy="505136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2770" name="Picture 2" descr="http://dic.academic.ru/pictures/wiki/files/77/Model_for_hotel_ru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61256"/>
            <a:ext cx="9073008" cy="669674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Апекс">
  <a:themeElements>
    <a:clrScheme name="Метро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Апекс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Апекс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39</TotalTime>
  <Words>8</Words>
  <Application>Microsoft Office PowerPoint</Application>
  <PresentationFormat>Экран (4:3)</PresentationFormat>
  <Paragraphs>3</Paragraphs>
  <Slides>12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Апекс</vt:lpstr>
      <vt:lpstr>Trafalgar Square</vt:lpstr>
      <vt:lpstr>Nelson's Column</vt:lpstr>
      <vt:lpstr>Слайд 3</vt:lpstr>
      <vt:lpstr>Слайд 4</vt:lpstr>
      <vt:lpstr>Monument to Karl I</vt:lpstr>
      <vt:lpstr>Слайд 6</vt:lpstr>
      <vt:lpstr>Слайд 7</vt:lpstr>
      <vt:lpstr>Слайд 8</vt:lpstr>
      <vt:lpstr>Слайд 9</vt:lpstr>
      <vt:lpstr>Слайд 10</vt:lpstr>
      <vt:lpstr>Слайд 11</vt:lpstr>
      <vt:lpstr>Слайд 12</vt:lpstr>
    </vt:vector>
  </TitlesOfParts>
  <Company>MultiDVD Team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Trafalgar Square</dc:title>
  <dc:creator>Toshiba</dc:creator>
  <cp:lastModifiedBy>Toshiba</cp:lastModifiedBy>
  <cp:revision>4</cp:revision>
  <dcterms:created xsi:type="dcterms:W3CDTF">2015-12-09T16:13:26Z</dcterms:created>
  <dcterms:modified xsi:type="dcterms:W3CDTF">2015-12-09T16:52:37Z</dcterms:modified>
</cp:coreProperties>
</file>

<file path=docProps/thumbnail.jpeg>
</file>